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02/09/2020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02/09/2020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557892" y="2781628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 smtClean="0">
                <a:solidFill>
                  <a:schemeClr val="bg2"/>
                </a:solidFill>
              </a:rPr>
              <a:t>Deactivating a User </a:t>
            </a:r>
            <a:r>
              <a:rPr lang="en-GB" sz="5300" b="1" dirty="0">
                <a:solidFill>
                  <a:schemeClr val="bg2"/>
                </a:solidFill>
              </a:rPr>
              <a:t>on FMS</a:t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2779712" y="4106705"/>
            <a:ext cx="7888288" cy="14557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4400" dirty="0">
                <a:solidFill>
                  <a:schemeClr val="bg2"/>
                </a:solidFill>
              </a:rPr>
              <a:t> </a:t>
            </a:r>
            <a:endParaRPr lang="en-GB" sz="4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76839" y="2684948"/>
            <a:ext cx="9499125" cy="145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dirty="0" smtClean="0">
                <a:solidFill>
                  <a:schemeClr val="bg2"/>
                </a:solidFill>
              </a:rPr>
              <a:t>Log in as supervisor</a:t>
            </a:r>
          </a:p>
          <a:p>
            <a:endParaRPr lang="en-GB" sz="3600" dirty="0">
              <a:solidFill>
                <a:schemeClr val="bg2"/>
              </a:solidFill>
            </a:endParaRPr>
          </a:p>
          <a:p>
            <a:r>
              <a:rPr lang="en-GB" sz="4600" dirty="0" smtClean="0">
                <a:solidFill>
                  <a:schemeClr val="bg2"/>
                </a:solidFill>
              </a:rPr>
              <a:t>Hover over slides to reveal the play/pause button</a:t>
            </a:r>
            <a:endParaRPr lang="en-GB" sz="46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676839" y="4340279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597081" y="4224271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4000" b="1" dirty="0" smtClean="0">
                <a:solidFill>
                  <a:schemeClr val="bg2"/>
                </a:solidFill>
              </a:rPr>
              <a:t>An FMS user cannot be deleted.</a:t>
            </a: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4000" b="1" dirty="0" smtClean="0">
                <a:solidFill>
                  <a:schemeClr val="bg2"/>
                </a:solidFill>
              </a:rPr>
              <a:t>They can only be deactivated by giving them no access.</a:t>
            </a:r>
            <a:r>
              <a:rPr lang="en-GB" sz="4000" b="1" dirty="0">
                <a:solidFill>
                  <a:schemeClr val="bg2"/>
                </a:solidFill>
              </a:rPr>
              <a:t/>
            </a:r>
            <a:br>
              <a:rPr lang="en-GB" sz="4000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2779712" y="4106705"/>
            <a:ext cx="7888288" cy="14557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4400" dirty="0">
                <a:solidFill>
                  <a:schemeClr val="bg2"/>
                </a:solidFill>
              </a:rPr>
              <a:t> </a:t>
            </a:r>
            <a:endParaRPr lang="en-GB" sz="4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9-02 11-05-3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</Words>
  <Application>Microsoft Office PowerPoint</Application>
  <PresentationFormat>Custom</PresentationFormat>
  <Paragraphs>7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Deactivating a User on FMS   </vt:lpstr>
      <vt:lpstr>PowerPoint Presentation</vt:lpstr>
      <vt:lpstr>     An FMS user cannot be deleted.  They can only be deactivated by giving them no access.   </vt:lpstr>
      <vt:lpstr>PowerPoint Presentation</vt:lpstr>
    </vt:vector>
  </TitlesOfParts>
  <Company>School TST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Smith, Diane</cp:lastModifiedBy>
  <cp:revision>9</cp:revision>
  <dcterms:created xsi:type="dcterms:W3CDTF">2020-08-18T15:21:45Z</dcterms:created>
  <dcterms:modified xsi:type="dcterms:W3CDTF">2020-09-02T12:21:18Z</dcterms:modified>
</cp:coreProperties>
</file>