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73" r:id="rId5"/>
    <p:sldId id="268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14/12/2020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14/12/2020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02526" y="3907357"/>
            <a:ext cx="959056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>Adding a Financial Subgroup to SIMS </a:t>
            </a: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>Adding a Service Term Mapping in FMS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46212" y="3089896"/>
            <a:ext cx="949912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2"/>
                </a:solidFill>
              </a:rPr>
              <a:t>Hover over slides to reveal the play/pause button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650716" y="3817764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61949" y="4002882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Log into SIMS with the Personnel Officer access rights.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Follow the video on the next slide.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12-14 15-14-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2" y="0"/>
            <a:ext cx="12180888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283572" y="3441179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Follow the video in the next slide to map the Financial Subgroup in FMS.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2779712" y="4106705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dirty="0">
                <a:solidFill>
                  <a:schemeClr val="bg2"/>
                </a:solidFill>
              </a:rPr>
              <a:t> </a:t>
            </a:r>
            <a:endParaRPr lang="en-GB" sz="4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-12-14 15-27-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80888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30</Words>
  <Application>Microsoft Office PowerPoint</Application>
  <PresentationFormat>Custom</PresentationFormat>
  <Paragraphs>5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Adding a Financial Subgroup to SIMS   Adding a Service Term Mapping in FMS       </vt:lpstr>
      <vt:lpstr>PowerPoint Presentation</vt:lpstr>
      <vt:lpstr>    Log into SIMS with the Personnel Officer access rights.  Follow the video on the next slide.    </vt:lpstr>
      <vt:lpstr>PowerPoint Presentation</vt:lpstr>
      <vt:lpstr>Follow the video in the next slide to map the Financial Subgroup in FMS.    </vt:lpstr>
      <vt:lpstr>PowerPoint Presentation</vt:lpstr>
    </vt:vector>
  </TitlesOfParts>
  <Company>School TST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Smith, Diane</cp:lastModifiedBy>
  <cp:revision>32</cp:revision>
  <dcterms:created xsi:type="dcterms:W3CDTF">2020-08-18T15:21:45Z</dcterms:created>
  <dcterms:modified xsi:type="dcterms:W3CDTF">2020-12-14T16:24:08Z</dcterms:modified>
</cp:coreProperties>
</file>