
<file path=[Content_Types].xml><?xml version="1.0" encoding="utf-8"?>
<Types xmlns="http://schemas.openxmlformats.org/package/2006/content-types">
  <Default Extension="jpe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8" r:id="rId6"/>
    <p:sldId id="259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9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0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914544" y="1599416"/>
            <a:ext cx="10364861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  <a:endParaRPr lang="en-GB" sz="4400"/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>
          <a:xfrm>
            <a:off x="1829092" y="2917559"/>
            <a:ext cx="8535768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Click to edit Master subtitle style</a:t>
            </a:r>
            <a:endParaRPr lang="en-GB" sz="280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609700" y="4772027"/>
            <a:ext cx="2845256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3FF8B-3D7E-40A3-972F-2290F6E679E5}" type="datetimeFigureOut">
              <a:rPr lang="en-GB" sz="1800" smtClean="0"/>
              <a:pPr/>
              <a:t>09/04/2021</a:t>
            </a:fld>
            <a:endParaRPr lang="en-GB" sz="180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739001" y="4772027"/>
            <a:ext cx="2845256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0B5BB9-13EB-4BF4-AFFE-1FD7252BD932}" type="slidenum">
              <a:rPr lang="en-GB" sz="1800" smtClean="0"/>
              <a:pPr/>
              <a:t>‹#›</a:t>
            </a:fld>
            <a:endParaRPr lang="en-GB" sz="180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914544" y="1599416"/>
            <a:ext cx="10364861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  <a:endParaRPr lang="en-GB" sz="440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829092" y="2917559"/>
            <a:ext cx="8535768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Click to edit Master subtitle style</a:t>
            </a:r>
            <a:endParaRPr lang="en-GB" sz="320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9700" y="4772027"/>
            <a:ext cx="2845256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AC66C-F0BF-44A7-86C9-611CA48A43D7}" type="datetimeFigureOut">
              <a:rPr lang="en-GB" sz="1200" smtClean="0"/>
              <a:pPr/>
              <a:t>09/04/2021</a:t>
            </a:fld>
            <a:endParaRPr lang="en-GB" sz="120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739001" y="4772027"/>
            <a:ext cx="2845256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087-94BC-415C-8A96-1D40BD70811D}" type="slidenum">
              <a:rPr lang="en-GB" sz="1200" smtClean="0"/>
              <a:pPr/>
              <a:t>‹#›</a:t>
            </a:fld>
            <a:endParaRPr lang="en-GB" sz="120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" y="-1"/>
            <a:ext cx="12204185" cy="6863708"/>
          </a:xfrm>
          <a:prstGeom prst="rect">
            <a:avLst/>
          </a:prstGeom>
          <a:gradFill flip="none" rotWithShape="1">
            <a:gsLst>
              <a:gs pos="0">
                <a:srgbClr val="2C2D84"/>
              </a:gs>
              <a:gs pos="66000">
                <a:srgbClr val="2E83C5"/>
              </a:gs>
              <a:gs pos="100000">
                <a:srgbClr val="9FC63B"/>
              </a:gs>
              <a:gs pos="42000">
                <a:srgbClr val="006AB4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1" name="Group 10"/>
          <p:cNvGrpSpPr/>
          <p:nvPr userDrawn="1"/>
        </p:nvGrpSpPr>
        <p:grpSpPr>
          <a:xfrm flipH="1">
            <a:off x="0" y="3004706"/>
            <a:ext cx="12204184" cy="3853294"/>
            <a:chOff x="1" y="1725401"/>
            <a:chExt cx="12191996" cy="5132596"/>
          </a:xfrm>
        </p:grpSpPr>
        <p:sp>
          <p:nvSpPr>
            <p:cNvPr id="12" name="Google Shape;12;p2"/>
            <p:cNvSpPr/>
            <p:nvPr userDrawn="1"/>
          </p:nvSpPr>
          <p:spPr>
            <a:xfrm rot="10800000" flipH="1">
              <a:off x="1" y="1725401"/>
              <a:ext cx="2743198" cy="1645203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 userDrawn="1"/>
          </p:nvSpPr>
          <p:spPr>
            <a:xfrm rot="10800000" flipH="1">
              <a:off x="1727199" y="5517695"/>
              <a:ext cx="7600947" cy="1340302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 userDrawn="1"/>
          </p:nvSpPr>
          <p:spPr>
            <a:xfrm rot="10800000" flipH="1">
              <a:off x="7753345" y="4255937"/>
              <a:ext cx="4438646" cy="1943757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6;p2"/>
            <p:cNvSpPr/>
            <p:nvPr userDrawn="1"/>
          </p:nvSpPr>
          <p:spPr>
            <a:xfrm rot="10800000" flipH="1">
              <a:off x="10915648" y="2490041"/>
              <a:ext cx="1276349" cy="1384766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;p2"/>
            <p:cNvSpPr/>
            <p:nvPr userDrawn="1"/>
          </p:nvSpPr>
          <p:spPr>
            <a:xfrm rot="10800000" flipH="1">
              <a:off x="2730495" y="4531589"/>
              <a:ext cx="2381248" cy="1581685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;p2"/>
            <p:cNvSpPr/>
            <p:nvPr userDrawn="1"/>
          </p:nvSpPr>
          <p:spPr>
            <a:xfrm rot="10800000" flipH="1">
              <a:off x="11366499" y="3735061"/>
              <a:ext cx="825498" cy="1302188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>
          <a:xfrm>
            <a:off x="685149" y="1"/>
            <a:ext cx="1902756" cy="18188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1" y="5131522"/>
            <a:ext cx="4072057" cy="17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3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36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5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6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7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00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4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3A00-053F-4C89-88EE-39ACB6BD80F8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9AE-6F3D-41F0-9AA3-E5C26E8E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8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402527" y="3711414"/>
            <a:ext cx="9590560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r>
              <a:rPr lang="en-GB" sz="5300" b="1" dirty="0">
                <a:solidFill>
                  <a:schemeClr val="bg2"/>
                </a:solidFill>
              </a:rPr>
              <a:t> </a:t>
            </a:r>
            <a:br>
              <a:rPr lang="en-GB" sz="5300" b="1" dirty="0">
                <a:solidFill>
                  <a:schemeClr val="bg2"/>
                </a:solidFill>
              </a:rPr>
            </a:br>
            <a:br>
              <a:rPr lang="en-GB" sz="5300" b="1" dirty="0">
                <a:solidFill>
                  <a:schemeClr val="bg2"/>
                </a:solidFill>
              </a:rPr>
            </a:br>
            <a:r>
              <a:rPr lang="en-GB" sz="5300" b="1" dirty="0">
                <a:solidFill>
                  <a:schemeClr val="bg2"/>
                </a:solidFill>
              </a:rPr>
              <a:t>FMS – Chart of Accounts Review</a:t>
            </a:r>
            <a:br>
              <a:rPr lang="en-GB" sz="5300" b="1" dirty="0">
                <a:solidFill>
                  <a:schemeClr val="bg2"/>
                </a:solidFill>
              </a:rPr>
            </a:br>
            <a:br>
              <a:rPr lang="en-GB" sz="5300" b="1" dirty="0">
                <a:solidFill>
                  <a:schemeClr val="bg2"/>
                </a:solidFill>
              </a:rPr>
            </a:br>
            <a:r>
              <a:rPr lang="en-GB" sz="5300" b="1" dirty="0">
                <a:solidFill>
                  <a:schemeClr val="bg2"/>
                </a:solidFill>
              </a:rPr>
              <a:t>Cost Centre Browse</a:t>
            </a:r>
            <a:br>
              <a:rPr lang="en-GB" b="1" dirty="0">
                <a:solidFill>
                  <a:schemeClr val="bg2"/>
                </a:solidFill>
              </a:rPr>
            </a:br>
            <a:br>
              <a:rPr lang="en-GB" b="1" dirty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>     </a:t>
            </a:r>
            <a:endParaRPr lang="en-GB" sz="3600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3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513261" y="5861025"/>
            <a:ext cx="8359300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r>
              <a:rPr lang="en-GB" sz="4000" dirty="0">
                <a:solidFill>
                  <a:schemeClr val="bg1"/>
                </a:solidFill>
              </a:rPr>
              <a:t>The Chart of Accounts Review is a tool for viewing the effect of movements of money within the system.   </a:t>
            </a:r>
            <a:br>
              <a:rPr lang="en-GB" sz="4000" dirty="0">
                <a:solidFill>
                  <a:schemeClr val="bg1"/>
                </a:solidFill>
              </a:rPr>
            </a:b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Once a Cost Centre is selected, it is possible to drill down to view transactions.</a:t>
            </a:r>
            <a:br>
              <a:rPr lang="en-GB" sz="4000" dirty="0">
                <a:solidFill>
                  <a:schemeClr val="bg1"/>
                </a:solidFill>
              </a:rPr>
            </a:b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A report can be created and saved to a number of applications including Excel.</a:t>
            </a:r>
            <a:br>
              <a:rPr lang="en-GB" sz="5400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2"/>
                </a:solidFill>
              </a:rPr>
            </a:br>
            <a:br>
              <a:rPr lang="en-GB" b="1" dirty="0">
                <a:solidFill>
                  <a:schemeClr val="bg2"/>
                </a:solidFill>
              </a:rPr>
            </a:b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4294967295"/>
          </p:nvPr>
        </p:nvSpPr>
        <p:spPr>
          <a:xfrm>
            <a:off x="2779712" y="4106705"/>
            <a:ext cx="7888288" cy="145573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4400" dirty="0">
                <a:solidFill>
                  <a:schemeClr val="bg2"/>
                </a:solidFill>
              </a:rPr>
              <a:t> </a:t>
            </a:r>
            <a:endParaRPr lang="en-GB" sz="44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3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361949" y="3275013"/>
            <a:ext cx="8359300" cy="2387600"/>
          </a:xfrm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br>
              <a:rPr lang="en-GB" sz="5300" dirty="0">
                <a:solidFill>
                  <a:schemeClr val="bg1"/>
                </a:solidFill>
              </a:rPr>
            </a:br>
            <a:br>
              <a:rPr lang="en-GB" sz="5300" dirty="0">
                <a:solidFill>
                  <a:schemeClr val="bg1"/>
                </a:solidFill>
              </a:rPr>
            </a:br>
            <a:br>
              <a:rPr lang="en-GB" sz="5300" dirty="0">
                <a:solidFill>
                  <a:schemeClr val="bg1"/>
                </a:solidFill>
              </a:rPr>
            </a:br>
            <a:br>
              <a:rPr lang="en-GB" sz="53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Follow the video on the next slide to investigate the Chart of Accounts Review Cost Centre browse. </a:t>
            </a:r>
            <a:br>
              <a:rPr lang="en-GB" sz="5400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2"/>
                </a:solidFill>
              </a:rPr>
            </a:br>
            <a:br>
              <a:rPr lang="en-GB" b="1" dirty="0">
                <a:solidFill>
                  <a:schemeClr val="bg2"/>
                </a:solidFill>
              </a:rPr>
            </a:br>
            <a:endParaRPr lang="en-GB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8910"/>
            <a:ext cx="1241612" cy="1241612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61947" y="4234318"/>
            <a:ext cx="10049150" cy="145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2"/>
                </a:solidFill>
              </a:rPr>
              <a:t>Hover over the slide to reveal the play/pause button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30" t="84375" r="9305" b="9911"/>
          <a:stretch/>
        </p:blipFill>
        <p:spPr>
          <a:xfrm>
            <a:off x="472982" y="4879179"/>
            <a:ext cx="9277057" cy="4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7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021-04-08 15-03-2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933303" y="5630091"/>
            <a:ext cx="561703" cy="5623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8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541F40C116943808D5E2D87507762" ma:contentTypeVersion="7" ma:contentTypeDescription="Create a new document." ma:contentTypeScope="" ma:versionID="1a37c6590e3577d04acbd134913920ac">
  <xsd:schema xmlns:xsd="http://www.w3.org/2001/XMLSchema" xmlns:xs="http://www.w3.org/2001/XMLSchema" xmlns:p="http://schemas.microsoft.com/office/2006/metadata/properties" xmlns:ns3="ba393969-c13c-4918-a233-a78fb9100d24" xmlns:ns4="feceaa4f-2705-4c59-9997-b5a36bc4899e" targetNamespace="http://schemas.microsoft.com/office/2006/metadata/properties" ma:root="true" ma:fieldsID="3d4c1f85c4ae2ef90a49efa958cd62cc" ns3:_="" ns4:_="">
    <xsd:import namespace="ba393969-c13c-4918-a233-a78fb9100d24"/>
    <xsd:import namespace="feceaa4f-2705-4c59-9997-b5a36bc4899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93969-c13c-4918-a233-a78fb9100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eaa4f-2705-4c59-9997-b5a36bc48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DCD565-D4E7-40BB-8120-F4A670DB9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393969-c13c-4918-a233-a78fb9100d24"/>
    <ds:schemaRef ds:uri="feceaa4f-2705-4c59-9997-b5a36bc489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0A3A70-0C43-4AE3-8043-E5417425A4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A0F0D1-D302-4DED-AA0A-29B78B09C432}">
  <ds:schemaRefs>
    <ds:schemaRef ds:uri="http://purl.org/dc/terms/"/>
    <ds:schemaRef ds:uri="http://purl.org/dc/dcmitype/"/>
    <ds:schemaRef ds:uri="feceaa4f-2705-4c59-9997-b5a36bc4899e"/>
    <ds:schemaRef ds:uri="http://schemas.microsoft.com/office/2006/documentManagement/types"/>
    <ds:schemaRef ds:uri="http://purl.org/dc/elements/1.1/"/>
    <ds:schemaRef ds:uri="ba393969-c13c-4918-a233-a78fb9100d2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33</Words>
  <Application>Microsoft Office PowerPoint</Application>
  <PresentationFormat>Widescreen</PresentationFormat>
  <Paragraphs>5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 FMS – Chart of Accounts Review  Cost Centre Browse       </vt:lpstr>
      <vt:lpstr>The Chart of Accounts Review is a tool for viewing the effect of movements of money within the system.     Once a Cost Centre is selected, it is possible to drill down to view transactions.  A report can be created and saved to a number of applications including Excel.   </vt:lpstr>
      <vt:lpstr>    Follow the video on the next slide to investigate the Chart of Accounts Review Cost Centre browse.    </vt:lpstr>
      <vt:lpstr>PowerPoint Presentation</vt:lpstr>
    </vt:vector>
  </TitlesOfParts>
  <Company>School TST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a New User on FMS and Assigning Access Rights</dc:title>
  <dc:creator>Manager</dc:creator>
  <cp:lastModifiedBy>Kathryn Reidy</cp:lastModifiedBy>
  <cp:revision>44</cp:revision>
  <dcterms:created xsi:type="dcterms:W3CDTF">2020-08-18T15:21:45Z</dcterms:created>
  <dcterms:modified xsi:type="dcterms:W3CDTF">2021-04-09T10:29:21Z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0x010100B8D541F40C116943808D5E2D87507762</vt:lpwstr>
  </property>
</Properties>
</file>