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31/08/2021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31/08/2021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89463" y="2823140"/>
            <a:ext cx="10504959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> </a:t>
            </a: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>FMS – </a:t>
            </a:r>
            <a:r>
              <a:rPr lang="en-GB" sz="5300" b="1" dirty="0" smtClean="0">
                <a:solidFill>
                  <a:schemeClr val="bg2"/>
                </a:solidFill>
              </a:rPr>
              <a:t>Adding a New Order Book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48886" y="2944791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Follow the video on the next slide to </a:t>
            </a:r>
            <a:r>
              <a:rPr lang="en-GB" sz="4000" dirty="0" smtClean="0">
                <a:solidFill>
                  <a:schemeClr val="bg1"/>
                </a:solidFill>
              </a:rPr>
              <a:t>add a new order book</a:t>
            </a:r>
            <a:r>
              <a:rPr lang="en-GB" sz="4000" dirty="0" smtClean="0">
                <a:solidFill>
                  <a:schemeClr val="bg1"/>
                </a:solidFill>
              </a:rPr>
              <a:t>.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8886" y="3876654"/>
            <a:ext cx="1021896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2"/>
                </a:solidFill>
              </a:rPr>
              <a:t>Hover over the slide to reveal the play/pause button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459919" y="4395516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48886" y="4470400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Non-cheque book schools select payment source Central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Cheque book schools select payment source Bank Account.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8886" y="3876654"/>
            <a:ext cx="1021896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21-08-31 11-00-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97" y="13697"/>
            <a:ext cx="12180888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10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FMS – Adding a New Order Book       </vt:lpstr>
      <vt:lpstr>    Follow the video on the next slide to add a new order book.    </vt:lpstr>
      <vt:lpstr>    Non-cheque book schools select payment source Central.  Cheque book schools select payment source Bank Account.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Manager</cp:lastModifiedBy>
  <cp:revision>46</cp:revision>
  <dcterms:created xsi:type="dcterms:W3CDTF">2020-08-18T15:21:45Z</dcterms:created>
  <dcterms:modified xsi:type="dcterms:W3CDTF">2021-08-31T10:09:01Z</dcterms:modified>
</cp:coreProperties>
</file>