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k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mtClean="0"/>
              <a:t>Click to edit Master title style</a:t>
            </a:r>
            <a:endParaRPr lang="en-GB" sz="440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Click to edit Master subtitle style</a:t>
            </a:r>
            <a:endParaRPr lang="en-GB" sz="280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3FF8B-3D7E-40A3-972F-2290F6E679E5}" type="datetimeFigureOut">
              <a:rPr lang="en-GB" sz="1800" smtClean="0"/>
              <a:pPr/>
              <a:t>31/08/2021</a:t>
            </a:fld>
            <a:endParaRPr lang="en-GB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B5BB9-13EB-4BF4-AFFE-1FD7252BD932}" type="slidenum">
              <a:rPr lang="en-GB" sz="1800" smtClean="0"/>
              <a:pPr/>
              <a:t>‹#›</a:t>
            </a:fld>
            <a:endParaRPr lang="en-GB" sz="180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mtClean="0"/>
              <a:t>Click to edit Master title style</a:t>
            </a:r>
            <a:endParaRPr lang="en-GB" sz="440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Click to edit Master subtitle style</a:t>
            </a:r>
            <a:endParaRPr lang="en-GB" sz="320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AC66C-F0BF-44A7-86C9-611CA48A43D7}" type="datetimeFigureOut">
              <a:rPr lang="en-GB" sz="1200" smtClean="0"/>
              <a:pPr/>
              <a:t>31/08/2021</a:t>
            </a:fld>
            <a:endParaRPr lang="en-GB" sz="12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087-94BC-415C-8A96-1D40BD70811D}" type="slidenum">
              <a:rPr lang="en-GB" sz="1200" smtClean="0"/>
              <a:pPr/>
              <a:t>‹#›</a:t>
            </a:fld>
            <a:endParaRPr lang="en-GB" sz="120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" y="-1"/>
            <a:ext cx="12204185" cy="6863708"/>
          </a:xfrm>
          <a:prstGeom prst="rect">
            <a:avLst/>
          </a:prstGeom>
          <a:gradFill flip="none" rotWithShape="1">
            <a:gsLst>
              <a:gs pos="0">
                <a:srgbClr val="2C2D84"/>
              </a:gs>
              <a:gs pos="66000">
                <a:srgbClr val="2E83C5"/>
              </a:gs>
              <a:gs pos="100000">
                <a:srgbClr val="9FC63B"/>
              </a:gs>
              <a:gs pos="42000">
                <a:srgbClr val="006AB4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 flipH="1">
            <a:off x="0" y="3004706"/>
            <a:ext cx="12204184" cy="3853294"/>
            <a:chOff x="1" y="1725401"/>
            <a:chExt cx="12191996" cy="5132596"/>
          </a:xfrm>
        </p:grpSpPr>
        <p:sp>
          <p:nvSpPr>
            <p:cNvPr id="12" name="Google Shape;12;p2"/>
            <p:cNvSpPr/>
            <p:nvPr userDrawn="1"/>
          </p:nvSpPr>
          <p:spPr>
            <a:xfrm rot="10800000" flipH="1">
              <a:off x="1" y="1725401"/>
              <a:ext cx="2743198" cy="1645203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 userDrawn="1"/>
          </p:nvSpPr>
          <p:spPr>
            <a:xfrm rot="10800000" flipH="1">
              <a:off x="1727199" y="5517695"/>
              <a:ext cx="7600947" cy="1340302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 userDrawn="1"/>
          </p:nvSpPr>
          <p:spPr>
            <a:xfrm rot="10800000" flipH="1">
              <a:off x="7753345" y="4255937"/>
              <a:ext cx="4438646" cy="1943757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;p2"/>
            <p:cNvSpPr/>
            <p:nvPr userDrawn="1"/>
          </p:nvSpPr>
          <p:spPr>
            <a:xfrm rot="10800000" flipH="1">
              <a:off x="10915648" y="2490041"/>
              <a:ext cx="1276349" cy="1384766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;p2"/>
            <p:cNvSpPr/>
            <p:nvPr userDrawn="1"/>
          </p:nvSpPr>
          <p:spPr>
            <a:xfrm rot="10800000" flipH="1">
              <a:off x="2730495" y="4531589"/>
              <a:ext cx="2381248" cy="1581685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;p2"/>
            <p:cNvSpPr/>
            <p:nvPr userDrawn="1"/>
          </p:nvSpPr>
          <p:spPr>
            <a:xfrm rot="10800000" flipH="1">
              <a:off x="11366499" y="3735061"/>
              <a:ext cx="825498" cy="1302188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>
            <a:off x="685149" y="1"/>
            <a:ext cx="1902756" cy="18188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5131522"/>
            <a:ext cx="4072057" cy="1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3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6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7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0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4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389463" y="2823140"/>
            <a:ext cx="10504959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b="1" dirty="0" smtClean="0">
                <a:solidFill>
                  <a:schemeClr val="bg2"/>
                </a:solidFill>
              </a:rPr>
              <a:t> </a:t>
            </a:r>
            <a:r>
              <a:rPr lang="en-GB" sz="5300" b="1" dirty="0">
                <a:solidFill>
                  <a:schemeClr val="bg2"/>
                </a:solidFill>
              </a:rPr>
              <a:t/>
            </a:r>
            <a:br>
              <a:rPr lang="en-GB" sz="5300" b="1" dirty="0">
                <a:solidFill>
                  <a:schemeClr val="bg2"/>
                </a:solidFill>
              </a:rPr>
            </a:br>
            <a:r>
              <a:rPr lang="en-GB" sz="5300" b="1" dirty="0" smtClean="0">
                <a:solidFill>
                  <a:schemeClr val="bg2"/>
                </a:solidFill>
              </a:rPr>
              <a:t/>
            </a:r>
            <a:br>
              <a:rPr lang="en-GB" sz="5300" b="1" dirty="0" smtClean="0">
                <a:solidFill>
                  <a:schemeClr val="bg2"/>
                </a:solidFill>
              </a:rPr>
            </a:br>
            <a:r>
              <a:rPr lang="en-GB" sz="5300" b="1" dirty="0" smtClean="0">
                <a:solidFill>
                  <a:schemeClr val="bg2"/>
                </a:solidFill>
              </a:rPr>
              <a:t>FMS – Adding a New </a:t>
            </a:r>
            <a:r>
              <a:rPr lang="en-GB" sz="5300" b="1" dirty="0" smtClean="0">
                <a:solidFill>
                  <a:schemeClr val="bg2"/>
                </a:solidFill>
              </a:rPr>
              <a:t>Petty Cash</a:t>
            </a:r>
            <a:r>
              <a:rPr lang="en-GB" sz="5300" b="1" dirty="0" smtClean="0">
                <a:solidFill>
                  <a:schemeClr val="bg2"/>
                </a:solidFill>
              </a:rPr>
              <a:t> </a:t>
            </a:r>
            <a:r>
              <a:rPr lang="en-GB" sz="5300" b="1" dirty="0" smtClean="0">
                <a:solidFill>
                  <a:schemeClr val="bg2"/>
                </a:solidFill>
              </a:rPr>
              <a:t>Book</a:t>
            </a: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>     </a:t>
            </a:r>
            <a:endParaRPr lang="en-GB" sz="3600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348886" y="2944791"/>
            <a:ext cx="835930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dirty="0">
                <a:solidFill>
                  <a:schemeClr val="bg1"/>
                </a:solidFill>
              </a:rPr>
              <a:t/>
            </a: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5300" dirty="0" smtClean="0">
                <a:solidFill>
                  <a:schemeClr val="bg1"/>
                </a:solidFill>
              </a:rPr>
              <a:t/>
            </a:r>
            <a:br>
              <a:rPr lang="en-GB" sz="5300" dirty="0" smtClean="0">
                <a:solidFill>
                  <a:schemeClr val="bg1"/>
                </a:solidFill>
              </a:rPr>
            </a:br>
            <a:r>
              <a:rPr lang="en-GB" sz="5300" dirty="0">
                <a:solidFill>
                  <a:schemeClr val="bg1"/>
                </a:solidFill>
              </a:rPr>
              <a:t/>
            </a: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5300" dirty="0" smtClean="0">
                <a:solidFill>
                  <a:schemeClr val="bg1"/>
                </a:solidFill>
              </a:rPr>
              <a:t/>
            </a:r>
            <a:br>
              <a:rPr lang="en-GB" sz="53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Follow the video on the next slide to add a new </a:t>
            </a:r>
            <a:r>
              <a:rPr lang="en-GB" sz="4000" dirty="0" smtClean="0">
                <a:solidFill>
                  <a:schemeClr val="bg1"/>
                </a:solidFill>
              </a:rPr>
              <a:t>petty cash folio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smtClean="0">
                <a:solidFill>
                  <a:schemeClr val="bg1"/>
                </a:solidFill>
              </a:rPr>
              <a:t>book. </a:t>
            </a:r>
            <a:r>
              <a:rPr lang="en-GB" sz="5400" dirty="0">
                <a:solidFill>
                  <a:schemeClr val="bg1"/>
                </a:solidFill>
              </a:rPr>
              <a:t/>
            </a:r>
            <a:br>
              <a:rPr lang="en-GB" sz="5400" dirty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48886" y="3876654"/>
            <a:ext cx="10218965" cy="145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2"/>
                </a:solidFill>
              </a:rPr>
              <a:t>Hover over the slide to reveal the play/pause button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30" t="84375" r="9305" b="9911"/>
          <a:stretch/>
        </p:blipFill>
        <p:spPr>
          <a:xfrm>
            <a:off x="459919" y="4395516"/>
            <a:ext cx="9277057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1-08-31 11-17-0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97" y="634"/>
            <a:ext cx="12180888" cy="6858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933303" y="5630091"/>
            <a:ext cx="561703" cy="5623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10</Words>
  <Application>Microsoft Office PowerPoint</Application>
  <PresentationFormat>Widescreen</PresentationFormat>
  <Paragraphs>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   FMS – Adding a New Petty Cash Book       </vt:lpstr>
      <vt:lpstr>    Follow the video on the next slide to add a new petty cash folio book.    </vt:lpstr>
      <vt:lpstr>PowerPoint Presentation</vt:lpstr>
    </vt:vector>
  </TitlesOfParts>
  <Company>School TST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New User on FMS and Assigning Access Rights</dc:title>
  <dc:creator>Manager</dc:creator>
  <cp:lastModifiedBy>Manager</cp:lastModifiedBy>
  <cp:revision>48</cp:revision>
  <dcterms:created xsi:type="dcterms:W3CDTF">2020-08-18T15:21:45Z</dcterms:created>
  <dcterms:modified xsi:type="dcterms:W3CDTF">2021-08-31T10:19:03Z</dcterms:modified>
</cp:coreProperties>
</file>